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5" r:id="rId5"/>
    <p:sldId id="259" r:id="rId6"/>
    <p:sldId id="266" r:id="rId7"/>
    <p:sldId id="264" r:id="rId8"/>
    <p:sldId id="260" r:id="rId9"/>
    <p:sldId id="263" r:id="rId10"/>
    <p:sldId id="258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24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D48758-989D-413D-8EF7-2AF5EE957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980BB29-F996-4714-944F-FFE244543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2526BA-69FC-48EB-A5FA-600B2409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898078-33AE-4E21-96C2-686F9733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8097AE-F811-49EE-833D-48D7861C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8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E9B18-DF85-4A4F-B325-11D48E70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6625206-E07B-4201-B13F-DC79F366D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D6A950-E1CC-425F-9B2E-E4ACD449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946B92-54B9-4A9F-A129-8C877DC6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D6687A-B256-4C08-AFC9-EF9DDD20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23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BE08A23-8829-47D0-9DE0-3CB830FB5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41A5DD-5E2C-48AD-BBC4-5C6CF5594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99CE6F-361E-4E27-B45D-1EF9F0B3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B12C3B-9E51-41FF-9926-92D6B279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16BA6D-FB10-4BF0-AB2C-5A6CC4B5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47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D18896-1CFD-413C-916B-83F6AFC1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AD8C43-ABFE-485F-9C05-FD421FBB9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3BF57E-0C7F-4FCF-907E-EF18DDDAE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285F76-A9B9-43EE-ACD1-2B14BF87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6ACFDD-D5AD-4356-A3B6-1113602E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22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9B3FC3-758F-4827-9F37-7F445645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C488A7-AB4E-47C3-BAF8-27AD6E410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82FE69-5EAC-44F7-B840-8D3B508A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02B033-F57B-43D7-9814-09322316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E1FBFB-03DB-458B-B49F-1B496A91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64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248C78-125E-4887-8BF2-0984BFFA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0C5E04-494B-4971-8A4E-268D0A093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3B7CAFC-2ECB-4E5F-AEB8-B1890F294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F0B5BA-49BE-474A-9696-A7F96ACB3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3F62E5-FC2C-4DF1-93F1-17E26AEB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060AB6-803F-4EE6-B79C-AF985CE4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27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A50EF8-8990-43E2-8F9F-B0E0F7BF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96F0FB-D252-4CE3-844E-125D2E400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8BD040-AE2C-4DD4-BBC4-06DFFA1E3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4498D86-FBDD-48B7-870E-EFC3E6FB9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FE9A0F6-A133-4A9B-8C3D-1708AA18E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F7ABC0A-B5CB-4689-A522-35DD7F4B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5406BEA-2232-40F7-AC49-3FA4C26F4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0817EA6-3841-4DCC-B1FD-29447817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22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4122F-43DE-4A4F-81E1-DC21BBB7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DAEA111-363E-45A4-BBC3-9AC79F9A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76F794A-A05B-47E7-B082-19C16B7A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A5BD6F-C532-4B32-8863-1EF9FEA8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2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2E554B9-17D0-4291-AC21-057BE734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52E17AD-6307-4D06-B4EF-D57C5F26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DA51D9-4929-43C0-9B85-F1ACC1892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31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6C6E14-ED21-4746-AE50-AE6CC46D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54428D-907A-40CC-98FA-A7369DA64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F099938-341A-4E10-965F-F39C6520B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ADCD97-22C5-449A-AD5A-B877C9E0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765A1BE-8B33-40D8-90D8-47F39F1A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7726B1-7152-4CC3-B4B0-A2521F78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87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C93C4-5067-4EF7-9657-4873763C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43205E5-9596-43D8-AEA7-9E066DF72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E121752-0EF1-488F-A872-CAFAC34EA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1DD31E0-0586-4788-A3F7-199FBA0B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85B66B-1C8B-4023-AE4E-D54774A0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F3FDEA2-B81D-416D-9037-E6BE2D0B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38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899F499-3DBE-470A-9DC2-F24803BB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E5D0BC-4324-43DB-94A8-2A57F3546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338B59-61FF-429D-A08D-ABDE533DA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DBED6-DAA1-4115-90C6-88621C224E2D}" type="datetimeFigureOut">
              <a:rPr kumimoji="1" lang="ja-JP" altLang="en-US" smtClean="0"/>
              <a:t>2022/2/8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59328D-DA83-443C-AE66-9CCB75881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94E3A5-4E04-46AB-A283-A8A2E2427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FF8CC-AED0-4BD1-A9D2-CDAA11599E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77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fif"/><Relationship Id="rId4" Type="http://schemas.openxmlformats.org/officeDocument/2006/relationships/image" Target="../media/image3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fif"/><Relationship Id="rId4" Type="http://schemas.openxmlformats.org/officeDocument/2006/relationships/image" Target="../media/image7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fif"/><Relationship Id="rId5" Type="http://schemas.openxmlformats.org/officeDocument/2006/relationships/image" Target="../media/image16.jfif"/><Relationship Id="rId4" Type="http://schemas.openxmlformats.org/officeDocument/2006/relationships/image" Target="../media/image15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7EB6BF-C3AB-4CAE-BEEB-096349921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688" y="0"/>
            <a:ext cx="9144000" cy="1036221"/>
          </a:xfrm>
        </p:spPr>
        <p:txBody>
          <a:bodyPr>
            <a:normAutofit/>
          </a:bodyPr>
          <a:lstStyle/>
          <a:p>
            <a:r>
              <a:rPr lang="ja-JP" altLang="en-US" dirty="0"/>
              <a:t>イメージ資料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C06C3F-4603-43F9-AF40-FE7009E65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59042"/>
            <a:ext cx="5881688" cy="482589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目次 </a:t>
            </a:r>
            <a:endParaRPr lang="en-US" altLang="ja-JP" dirty="0"/>
          </a:p>
          <a:p>
            <a:r>
              <a:rPr kumimoji="1" lang="en-US" altLang="ja-JP" dirty="0"/>
              <a:t>P2 </a:t>
            </a:r>
            <a:r>
              <a:rPr kumimoji="1" lang="ja-JP" altLang="en-US" dirty="0"/>
              <a:t>街</a:t>
            </a:r>
            <a:endParaRPr lang="en-US" altLang="ja-JP" dirty="0"/>
          </a:p>
          <a:p>
            <a:r>
              <a:rPr kumimoji="1" lang="en-US" altLang="ja-JP" dirty="0"/>
              <a:t>   P3 </a:t>
            </a:r>
            <a:r>
              <a:rPr kumimoji="1" lang="ja-JP" altLang="en-US" dirty="0"/>
              <a:t>洞窟</a:t>
            </a:r>
            <a:endParaRPr lang="en-US" altLang="ja-JP" dirty="0"/>
          </a:p>
          <a:p>
            <a:r>
              <a:rPr lang="en-US" altLang="ja-JP" dirty="0"/>
              <a:t>   P4 </a:t>
            </a:r>
            <a:r>
              <a:rPr lang="ja-JP" altLang="en-US" dirty="0"/>
              <a:t>遺跡</a:t>
            </a:r>
            <a:endParaRPr lang="en-US" altLang="ja-JP" dirty="0"/>
          </a:p>
          <a:p>
            <a:r>
              <a:rPr kumimoji="1" lang="en-US" altLang="ja-JP" dirty="0"/>
              <a:t>                    P5 </a:t>
            </a:r>
            <a:r>
              <a:rPr lang="ja-JP" altLang="en-US" dirty="0"/>
              <a:t>ハイテクな</a:t>
            </a:r>
            <a:r>
              <a:rPr kumimoji="1" lang="ja-JP" altLang="en-US" dirty="0"/>
              <a:t>未来</a:t>
            </a:r>
            <a:endParaRPr kumimoji="1" lang="en-US" altLang="ja-JP" dirty="0"/>
          </a:p>
          <a:p>
            <a:r>
              <a:rPr lang="ja-JP" altLang="en-US" dirty="0"/>
              <a:t>　　　　  </a:t>
            </a:r>
            <a:r>
              <a:rPr lang="en-US" altLang="ja-JP" dirty="0"/>
              <a:t>P6 </a:t>
            </a:r>
            <a:r>
              <a:rPr lang="ja-JP" altLang="en-US" dirty="0"/>
              <a:t>荒廃した未来</a:t>
            </a:r>
            <a:endParaRPr lang="en-US" altLang="ja-JP" dirty="0"/>
          </a:p>
          <a:p>
            <a:r>
              <a:rPr kumimoji="1" lang="en-US" altLang="ja-JP" dirty="0"/>
              <a:t>                P7 </a:t>
            </a:r>
            <a:r>
              <a:rPr kumimoji="1" lang="ja-JP" altLang="en-US" dirty="0"/>
              <a:t>アスレチック</a:t>
            </a:r>
            <a:endParaRPr kumimoji="1" lang="en-US" altLang="ja-JP" dirty="0"/>
          </a:p>
          <a:p>
            <a:r>
              <a:rPr lang="en-US" altLang="ja-JP" dirty="0"/>
              <a:t>         P8 </a:t>
            </a:r>
            <a:r>
              <a:rPr lang="ja-JP" altLang="en-US" dirty="0"/>
              <a:t>オモチャ</a:t>
            </a:r>
            <a:endParaRPr lang="en-US" altLang="ja-JP" dirty="0"/>
          </a:p>
          <a:p>
            <a:r>
              <a:rPr lang="en-US" altLang="ja-JP" dirty="0"/>
              <a:t>    </a:t>
            </a:r>
            <a:r>
              <a:rPr lang="ja-JP" altLang="en-US" dirty="0"/>
              <a:t>                      </a:t>
            </a:r>
            <a:r>
              <a:rPr lang="en-US" altLang="ja-JP" dirty="0"/>
              <a:t>P9 </a:t>
            </a:r>
            <a:r>
              <a:rPr lang="ja-JP" altLang="en-US" dirty="0"/>
              <a:t>スイーツ・フルーツ</a:t>
            </a:r>
            <a:endParaRPr lang="en-US" altLang="ja-JP" dirty="0"/>
          </a:p>
          <a:p>
            <a:r>
              <a:rPr lang="en-US" altLang="ja-JP" dirty="0"/>
              <a:t>          P10 </a:t>
            </a:r>
            <a:r>
              <a:rPr lang="ja-JP" altLang="en-US" dirty="0"/>
              <a:t>モノクロ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6912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FDB5A0-5AE6-4D28-A4E5-AA6CE8E2C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287" y="0"/>
            <a:ext cx="7945951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　モノクロ　非現実的　視覚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D79866C-E0E3-4EEE-AE37-B5B35ECD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4205"/>
            <a:ext cx="5879454" cy="3022002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67D66ED-EB99-434B-BC26-3B37D5DC7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26209"/>
            <a:ext cx="5879454" cy="28317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A56DE18-42B9-4C22-BF64-3CD32D0A0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9454" y="1004205"/>
            <a:ext cx="6312546" cy="3022002"/>
          </a:xfrm>
          <a:prstGeom prst="rect">
            <a:avLst/>
          </a:prstGeom>
        </p:spPr>
      </p:pic>
      <p:pic>
        <p:nvPicPr>
          <p:cNvPr id="4" name="図 3" descr="光, テーブル, ワイヤー, 吊るす が含まれている画像&#10;&#10;自動的に生成された説明">
            <a:extLst>
              <a:ext uri="{FF2B5EF4-FFF2-40B4-BE49-F238E27FC236}">
                <a16:creationId xmlns:a16="http://schemas.microsoft.com/office/drawing/2014/main" id="{99401F42-52EA-4D48-A544-7BD950377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54" y="4026209"/>
            <a:ext cx="6312546" cy="28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2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98FFED-AF09-4813-8ECC-318E8EA5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7763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街　現代</a:t>
            </a:r>
          </a:p>
        </p:txBody>
      </p:sp>
      <p:pic>
        <p:nvPicPr>
          <p:cNvPr id="5" name="コンテンツ プレースホルダー 4" descr="忙しい歩道で歩いている&#10;&#10;中程度の精度で自動的に生成された説明">
            <a:extLst>
              <a:ext uri="{FF2B5EF4-FFF2-40B4-BE49-F238E27FC236}">
                <a16:creationId xmlns:a16="http://schemas.microsoft.com/office/drawing/2014/main" id="{3936999C-8465-4D59-B40B-7FAD8D952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1934"/>
            <a:ext cx="6096000" cy="2856041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558484-325C-42BE-BAEE-C45957DE8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047974"/>
            <a:ext cx="6096000" cy="2856041"/>
          </a:xfrm>
          <a:prstGeom prst="rect">
            <a:avLst/>
          </a:prstGeom>
        </p:spPr>
      </p:pic>
      <p:pic>
        <p:nvPicPr>
          <p:cNvPr id="9" name="図 8" descr="建物の前の交差点&#10;&#10;低い精度で自動的に生成された説明">
            <a:extLst>
              <a:ext uri="{FF2B5EF4-FFF2-40B4-BE49-F238E27FC236}">
                <a16:creationId xmlns:a16="http://schemas.microsoft.com/office/drawing/2014/main" id="{DEC0E342-DD08-4307-9175-603BA33C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1934"/>
            <a:ext cx="6096000" cy="2856041"/>
          </a:xfrm>
          <a:prstGeom prst="rect">
            <a:avLst/>
          </a:prstGeom>
        </p:spPr>
      </p:pic>
      <p:pic>
        <p:nvPicPr>
          <p:cNvPr id="11" name="図 10" descr="屋外, 建物, 市, 橋 が含まれている画像&#10;&#10;自動的に生成された説明">
            <a:extLst>
              <a:ext uri="{FF2B5EF4-FFF2-40B4-BE49-F238E27FC236}">
                <a16:creationId xmlns:a16="http://schemas.microsoft.com/office/drawing/2014/main" id="{4CEAFDC2-5E7A-423B-9818-5687FA3F5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7975"/>
            <a:ext cx="6095999" cy="28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6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3B64BE-0528-4D76-986A-1228C0C1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洞窟　現代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3639C07-4A2A-4D7E-A00A-5FB8900C9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80" y="1027906"/>
            <a:ext cx="5884219" cy="3272245"/>
          </a:xfrm>
        </p:spPr>
      </p:pic>
      <p:pic>
        <p:nvPicPr>
          <p:cNvPr id="7" name="図 6" descr="動物, 爬虫類, 立つ, 大きい が含まれている画像&#10;&#10;自動的に生成された説明">
            <a:extLst>
              <a:ext uri="{FF2B5EF4-FFF2-40B4-BE49-F238E27FC236}">
                <a16:creationId xmlns:a16="http://schemas.microsoft.com/office/drawing/2014/main" id="{49D59F6A-63E0-49D9-9763-27AD0BB7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6"/>
            <a:ext cx="6307780" cy="3272244"/>
          </a:xfrm>
          <a:prstGeom prst="rect">
            <a:avLst/>
          </a:prstGeom>
        </p:spPr>
      </p:pic>
      <p:pic>
        <p:nvPicPr>
          <p:cNvPr id="9" name="図 8" descr="人, 立つ, 男, 女性 が含まれている画像&#10;&#10;自動的に生成された説明">
            <a:extLst>
              <a:ext uri="{FF2B5EF4-FFF2-40B4-BE49-F238E27FC236}">
                <a16:creationId xmlns:a16="http://schemas.microsoft.com/office/drawing/2014/main" id="{308B5B25-CFA0-47A5-8E75-F54BADC71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1730"/>
            <a:ext cx="6499654" cy="2606270"/>
          </a:xfrm>
          <a:prstGeom prst="rect">
            <a:avLst/>
          </a:prstGeom>
        </p:spPr>
      </p:pic>
      <p:pic>
        <p:nvPicPr>
          <p:cNvPr id="13" name="図 12" descr="跡, 夜, 電車, 座る が含まれている画像&#10;&#10;自動的に生成された説明">
            <a:extLst>
              <a:ext uri="{FF2B5EF4-FFF2-40B4-BE49-F238E27FC236}">
                <a16:creationId xmlns:a16="http://schemas.microsoft.com/office/drawing/2014/main" id="{9C41D8A8-C539-475E-8597-3E8296DE3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80" y="4251730"/>
            <a:ext cx="5884220" cy="26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9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E8080-0E0C-474E-B9E0-7FC6A832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遺跡　過去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E8DF7BB-F54C-4732-865D-959A9ED31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690689"/>
            <a:ext cx="6095999" cy="5167312"/>
          </a:xfrm>
        </p:spPr>
      </p:pic>
      <p:pic>
        <p:nvPicPr>
          <p:cNvPr id="7" name="図 6" descr="山の上の建物&#10;&#10;中程度の精度で自動的に生成された説明">
            <a:extLst>
              <a:ext uri="{FF2B5EF4-FFF2-40B4-BE49-F238E27FC236}">
                <a16:creationId xmlns:a16="http://schemas.microsoft.com/office/drawing/2014/main" id="{9245710D-FBB6-4E9C-8909-162F2E355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0687"/>
            <a:ext cx="6095999" cy="51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8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C915B0-E5E6-4904-BC7E-DB0D2E22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67" y="267003"/>
            <a:ext cx="10515600" cy="1325563"/>
          </a:xfrm>
        </p:spPr>
        <p:txBody>
          <a:bodyPr/>
          <a:lstStyle/>
          <a:p>
            <a:r>
              <a:rPr lang="ja-JP" altLang="en-US" dirty="0"/>
              <a:t>ハイテク　</a:t>
            </a:r>
            <a:r>
              <a:rPr kumimoji="1" lang="ja-JP" altLang="en-US" dirty="0"/>
              <a:t>未来</a:t>
            </a:r>
          </a:p>
        </p:txBody>
      </p:sp>
      <p:pic>
        <p:nvPicPr>
          <p:cNvPr id="5" name="コンテンツ プレースホルダー 4" descr="建物, テーブル, 大きい, 地域 が含まれている画像&#10;&#10;自動的に生成された説明">
            <a:extLst>
              <a:ext uri="{FF2B5EF4-FFF2-40B4-BE49-F238E27FC236}">
                <a16:creationId xmlns:a16="http://schemas.microsoft.com/office/drawing/2014/main" id="{587F329C-160D-4C26-95A6-282FCA7AA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964"/>
            <a:ext cx="6284067" cy="4992215"/>
          </a:xfrm>
        </p:spPr>
      </p:pic>
      <p:pic>
        <p:nvPicPr>
          <p:cNvPr id="7" name="図 6" descr="夜の街のcg&#10;&#10;中程度の精度で自動的に生成された説明">
            <a:extLst>
              <a:ext uri="{FF2B5EF4-FFF2-40B4-BE49-F238E27FC236}">
                <a16:creationId xmlns:a16="http://schemas.microsoft.com/office/drawing/2014/main" id="{D795E184-7472-4280-B4C9-6C873C209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67" y="1787964"/>
            <a:ext cx="5907933" cy="49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1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A74FAE-1E89-4223-8297-031A6D851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荒廃　未来</a:t>
            </a:r>
          </a:p>
        </p:txBody>
      </p:sp>
      <p:pic>
        <p:nvPicPr>
          <p:cNvPr id="5" name="コンテンツ プレースホルダー 4" descr="屋外, 草, 覆い, 雪 が含まれている画像&#10;&#10;自動的に生成された説明">
            <a:extLst>
              <a:ext uri="{FF2B5EF4-FFF2-40B4-BE49-F238E27FC236}">
                <a16:creationId xmlns:a16="http://schemas.microsoft.com/office/drawing/2014/main" id="{B4FAE61C-ACA8-4659-921D-BD2CADFC8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62" y="1730101"/>
            <a:ext cx="4201838" cy="2770461"/>
          </a:xfrm>
        </p:spPr>
      </p:pic>
      <p:pic>
        <p:nvPicPr>
          <p:cNvPr id="7" name="図 6" descr="カラフルな建物&#10;&#10;中程度の精度で自動的に生成された説明">
            <a:extLst>
              <a:ext uri="{FF2B5EF4-FFF2-40B4-BE49-F238E27FC236}">
                <a16:creationId xmlns:a16="http://schemas.microsoft.com/office/drawing/2014/main" id="{6FE3B288-C2FB-4C31-926C-0F666439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101"/>
            <a:ext cx="4580211" cy="2770461"/>
          </a:xfrm>
          <a:prstGeom prst="rect">
            <a:avLst/>
          </a:prstGeom>
        </p:spPr>
      </p:pic>
      <p:pic>
        <p:nvPicPr>
          <p:cNvPr id="9" name="図 8" descr="Cgで描かれた建物&#10;&#10;低い精度で自動的に生成された説明">
            <a:extLst>
              <a:ext uri="{FF2B5EF4-FFF2-40B4-BE49-F238E27FC236}">
                <a16:creationId xmlns:a16="http://schemas.microsoft.com/office/drawing/2014/main" id="{D4FAF0C7-A1A3-49B0-A319-16083D7D5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63" y="4500563"/>
            <a:ext cx="4201838" cy="2396854"/>
          </a:xfrm>
          <a:prstGeom prst="rect">
            <a:avLst/>
          </a:prstGeom>
        </p:spPr>
      </p:pic>
      <p:pic>
        <p:nvPicPr>
          <p:cNvPr id="11" name="図 10" descr="アパートのビル&#10;&#10;低い精度で自動的に生成された説明">
            <a:extLst>
              <a:ext uri="{FF2B5EF4-FFF2-40B4-BE49-F238E27FC236}">
                <a16:creationId xmlns:a16="http://schemas.microsoft.com/office/drawing/2014/main" id="{9F899D2A-65F6-47AB-A4A4-4AD6D4B0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12" y="1730103"/>
            <a:ext cx="3409950" cy="5127898"/>
          </a:xfrm>
          <a:prstGeom prst="rect">
            <a:avLst/>
          </a:prstGeom>
        </p:spPr>
      </p:pic>
      <p:pic>
        <p:nvPicPr>
          <p:cNvPr id="13" name="図 12" descr="市, 眺め, グリーン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4C8B1D92-8BF4-4404-8E1A-748219556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0562"/>
            <a:ext cx="4580211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F1229-8903-4955-9486-2FCD1585E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963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アスレチック　</a:t>
            </a:r>
            <a:r>
              <a:rPr kumimoji="1" lang="en-US" altLang="ja-JP" dirty="0"/>
              <a:t>PS</a:t>
            </a:r>
            <a:endParaRPr kumimoji="1" lang="ja-JP" altLang="en-US" dirty="0"/>
          </a:p>
        </p:txBody>
      </p:sp>
      <p:pic>
        <p:nvPicPr>
          <p:cNvPr id="5" name="コンテンツ プレースホルダー 4" descr="複数の船&#10;&#10;低い精度で自動的に生成された説明">
            <a:extLst>
              <a:ext uri="{FF2B5EF4-FFF2-40B4-BE49-F238E27FC236}">
                <a16:creationId xmlns:a16="http://schemas.microsoft.com/office/drawing/2014/main" id="{EB1BE081-9C8D-4C7C-840F-5E7283BFB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818"/>
            <a:ext cx="6096000" cy="5495927"/>
          </a:xfrm>
        </p:spPr>
      </p:pic>
      <p:pic>
        <p:nvPicPr>
          <p:cNvPr id="7" name="図 6" descr="ボートに乗っている人たち&#10;&#10;中程度の精度で自動的に生成された説明">
            <a:extLst>
              <a:ext uri="{FF2B5EF4-FFF2-40B4-BE49-F238E27FC236}">
                <a16:creationId xmlns:a16="http://schemas.microsoft.com/office/drawing/2014/main" id="{21FD294C-D0C1-4CFD-B963-2D04BB7D3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343818"/>
            <a:ext cx="6096000" cy="551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81CA0-BB22-4C7C-9CF0-AD2A3C6B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589"/>
            <a:ext cx="12192000" cy="1325563"/>
          </a:xfrm>
        </p:spPr>
        <p:txBody>
          <a:bodyPr>
            <a:noAutofit/>
          </a:bodyPr>
          <a:lstStyle/>
          <a:p>
            <a:r>
              <a:rPr kumimoji="1" lang="ja-JP" altLang="en-US" sz="6600" dirty="0">
                <a:latin typeface="Algerian" panose="04020705040A02060702" pitchFamily="82" charset="0"/>
              </a:rPr>
              <a:t>オモチャ　カラフル　非現実的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8F66412-6868-4D88-B26D-288407523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2152"/>
            <a:ext cx="6043308" cy="5355848"/>
          </a:xfrm>
        </p:spPr>
      </p:pic>
      <p:pic>
        <p:nvPicPr>
          <p:cNvPr id="7" name="図 6" descr="テーブル, 屋内, 机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6DF1D35E-5F77-4C27-AC72-B0F7A3C1E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08" y="1502152"/>
            <a:ext cx="6148692" cy="5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0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651DB-9995-494E-B077-56B95C6F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64" y="0"/>
            <a:ext cx="10515600" cy="1325563"/>
          </a:xfrm>
        </p:spPr>
        <p:txBody>
          <a:bodyPr/>
          <a:lstStyle/>
          <a:p>
            <a:r>
              <a:rPr lang="ja-JP" altLang="en-US" dirty="0"/>
              <a:t>スイーツ</a:t>
            </a:r>
            <a:r>
              <a:rPr kumimoji="1" lang="ja-JP" altLang="en-US" dirty="0"/>
              <a:t>　カラフル　非現実的　触覚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ACADD5F-ABBF-42A3-AC0C-6BE7887A8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880720"/>
            <a:ext cx="6095999" cy="2985574"/>
          </a:xfrm>
        </p:spPr>
      </p:pic>
      <p:pic>
        <p:nvPicPr>
          <p:cNvPr id="7" name="図 6" descr="テーブル, ケーキ, 座る, 車 が含まれている画像&#10;&#10;自動的に生成された説明">
            <a:extLst>
              <a:ext uri="{FF2B5EF4-FFF2-40B4-BE49-F238E27FC236}">
                <a16:creationId xmlns:a16="http://schemas.microsoft.com/office/drawing/2014/main" id="{1105AEA1-0B8F-413C-891B-F0F6A37CB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80720"/>
            <a:ext cx="6096000" cy="2929969"/>
          </a:xfrm>
          <a:prstGeom prst="rect">
            <a:avLst/>
          </a:prstGeom>
        </p:spPr>
      </p:pic>
      <p:pic>
        <p:nvPicPr>
          <p:cNvPr id="9" name="図 8" descr="テーブル, 屋内, ケーキ, 女性 が含まれている画像&#10;&#10;自動的に生成された説明">
            <a:extLst>
              <a:ext uri="{FF2B5EF4-FFF2-40B4-BE49-F238E27FC236}">
                <a16:creationId xmlns:a16="http://schemas.microsoft.com/office/drawing/2014/main" id="{6E671298-FF7D-4936-BD48-BB155972E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62" y="3757103"/>
            <a:ext cx="8361404" cy="31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2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58</Words>
  <Application>Microsoft Office PowerPoint</Application>
  <PresentationFormat>ワイド画面</PresentationFormat>
  <Paragraphs>20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游ゴシック Light</vt:lpstr>
      <vt:lpstr>Algerian</vt:lpstr>
      <vt:lpstr>Arial</vt:lpstr>
      <vt:lpstr>Office テーマ</vt:lpstr>
      <vt:lpstr>イメージ資料</vt:lpstr>
      <vt:lpstr>街　現代</vt:lpstr>
      <vt:lpstr>洞窟　現代</vt:lpstr>
      <vt:lpstr>遺跡　過去</vt:lpstr>
      <vt:lpstr>ハイテク　未来</vt:lpstr>
      <vt:lpstr>荒廃　未来</vt:lpstr>
      <vt:lpstr>アスレチック　PS</vt:lpstr>
      <vt:lpstr>オモチャ　カラフル　非現実的</vt:lpstr>
      <vt:lpstr>スイーツ　カラフル　非現実的　触覚</vt:lpstr>
      <vt:lpstr>　モノクロ　非現実的　視覚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ステージ構想</dc:title>
  <dc:creator>田村 響己</dc:creator>
  <cp:lastModifiedBy>田村 響己</cp:lastModifiedBy>
  <cp:revision>3</cp:revision>
  <dcterms:created xsi:type="dcterms:W3CDTF">2022-02-03T04:50:42Z</dcterms:created>
  <dcterms:modified xsi:type="dcterms:W3CDTF">2022-02-08T01:12:54Z</dcterms:modified>
</cp:coreProperties>
</file>